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7" r:id="rId2"/>
    <p:sldId id="260" r:id="rId3"/>
    <p:sldId id="261" r:id="rId4"/>
    <p:sldId id="266" r:id="rId5"/>
    <p:sldId id="268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84" r:id="rId16"/>
    <p:sldId id="285" r:id="rId17"/>
    <p:sldId id="286" r:id="rId18"/>
    <p:sldId id="287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0" autoAdjust="0"/>
    <p:restoredTop sz="86395" autoAdjust="0"/>
  </p:normalViewPr>
  <p:slideViewPr>
    <p:cSldViewPr snapToGrid="0" snapToObjects="1">
      <p:cViewPr varScale="1">
        <p:scale>
          <a:sx n="59" d="100"/>
          <a:sy n="59" d="100"/>
        </p:scale>
        <p:origin x="92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96B61-E607-0748-A0BF-CF9B50A6EFF9}" type="datetimeFigureOut">
              <a:rPr lang="en-CL" smtClean="0"/>
              <a:t>11/16/2023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DA4BB-D7E3-2443-B845-F6C89223EA9F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95222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Región Metropolitana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actionButton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Zona Centro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Zona Sur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tableEx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tableEx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donutChart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donutChart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% Distribución por Etapa Constructiva 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Proyectos Tipo de Obra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Toda la información presentada aquí es basada en la actividad a través del ecosistema ICONSTRUYE, en el cual se gestiona más del 30% del PIB de la construcción de Chile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columnChart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lineChart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lineChart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clusteredColumnChart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donutChart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Zona Norte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49d28e16-c2ff-4bdb-b0e5-8261679b39db/?pbi_source=PowerPoin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1- Portada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Región Metropolitana ,image ,textbox ,card ,card ,card ,card ,shape ,actionButton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15.2- Obras - Variación% $OC por zona 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Zona Centro ,image ,textbox ,card ,card ,card ,card ,shape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15.3- Obras - Variación% $OC por zona 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Zona Sur ,image ,textbox ,card ,card ,card ,card ,shape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15.4- Obras - Variación% $OC por zona 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clusteredBarChart ,textbox ,tableEx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16.1- Obras - Variación% $OC por region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textbox ,card ,clusteredBarChart ,textbox ,shape ,tableE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16.2- Obras - Variación% $OC por region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pivotTable ,donutChart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22- Obras Activas - Etapas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pivotTable ,donutChart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23- Obras Activas- Tipo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% Distribución por Etapa Constructiva 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24- Distribución por Etapa Constructiva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Proyectos Tipo de Obra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25- Proyectos por Tipo de Obra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27- Cierre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shape ,textbox ,textbox ,textbox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4- Presentación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oda la información presentada aquí es basada en la actividad a través del ecosistema ICONSTRUYE, en el cual se gestiona más del 30% del PIB de la construcción de Chile ,textbox ,shape ,shape ,shape ,shape ,shape ,shape ,textbox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0"/>
            <a:ext cx="10315575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5- Presentación 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textbox ,card ,textbox ,shape ,columnChart ,card ,card ,card ,card ,card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8- Ecosistema - $AVG por OC (base 2022)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textbox ,card ,card ,card ,card ,textbox ,shape ,lineChart ,card ,card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10-#OC por Obras (base 2022)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textbox ,card ,card ,card ,card ,lineChart ,textbox ,shape ,card ,card ,card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11- $OC por Obras (base 2022)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textbox ,card ,card ,card ,card ,clusteredColumnChart ,textbox ,shape ,card ,card ,card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12- Histórico Obras Nuevas (base 2022)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pivotTable ,donutChart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13- Ingreso Obras Nuevas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image ,textbox ,card ,Zona Norte ,image ,textbox ,card ,card ,card ,card ,shape ,imag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0"/>
            <a:ext cx="102298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15.1- Obras - Variación% $OC por zona 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1011</Words>
  <Application>Microsoft Office PowerPoint</Application>
  <PresentationFormat>Panorámica</PresentationFormat>
  <Paragraphs>504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Custom Design</vt:lpstr>
      <vt:lpstr>1- Portada</vt:lpstr>
      <vt:lpstr>4- Presentación 1</vt:lpstr>
      <vt:lpstr>5- Presentación 2</vt:lpstr>
      <vt:lpstr>8- Ecosistema - $AVG por OC (base 2022)</vt:lpstr>
      <vt:lpstr>10-#OC por Obras (base 2022)</vt:lpstr>
      <vt:lpstr>11- $OC por Obras (base 2022)</vt:lpstr>
      <vt:lpstr>12- Histórico Obras Nuevas (base 2022)</vt:lpstr>
      <vt:lpstr>13- Ingreso Obras Nuevas</vt:lpstr>
      <vt:lpstr>15.1- Obras - Variación% $OC por zona 1</vt:lpstr>
      <vt:lpstr>15.2- Obras - Variación% $OC por zona 1</vt:lpstr>
      <vt:lpstr>15.3- Obras - Variación% $OC por zona 2</vt:lpstr>
      <vt:lpstr>15.4- Obras - Variación% $OC por zona 2</vt:lpstr>
      <vt:lpstr>16.1- Obras - Variación% $OC por region</vt:lpstr>
      <vt:lpstr>16.2- Obras - Variación% $OC por region</vt:lpstr>
      <vt:lpstr>22- Obras Activas - Etapas</vt:lpstr>
      <vt:lpstr>23- Obras Activas- Tipo</vt:lpstr>
      <vt:lpstr>24- Distribución por Etapa Constructiva</vt:lpstr>
      <vt:lpstr>25- Proyectos por Tipo de Obra</vt:lpstr>
      <vt:lpstr>27- Cierre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Tannia Biaggini</cp:lastModifiedBy>
  <cp:revision>6</cp:revision>
  <dcterms:created xsi:type="dcterms:W3CDTF">2016-09-04T11:54:55Z</dcterms:created>
  <dcterms:modified xsi:type="dcterms:W3CDTF">2023-11-16T13:23:38Z</dcterms:modified>
</cp:coreProperties>
</file>